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0"/>
  </p:normalViewPr>
  <p:slideViewPr>
    <p:cSldViewPr snapToGrid="0" snapToObjects="1">
      <p:cViewPr varScale="1">
        <p:scale>
          <a:sx n="113" d="100"/>
          <a:sy n="113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721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96481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446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88631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46414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53084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85492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779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06539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96815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24317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4F19E-487E-EB41-8480-4815C1F309A2}" type="datetimeFigureOut">
              <a:rPr lang="es-ES_tradnl" smtClean="0"/>
              <a:t>14/2/18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42063-2092-EE47-A8F2-19F5D13E2561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96155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0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92" y="124177"/>
            <a:ext cx="1113975" cy="211906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208" y="124177"/>
            <a:ext cx="1105966" cy="2119065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5315" y="124177"/>
            <a:ext cx="1107352" cy="206976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0808" y="124177"/>
            <a:ext cx="1091640" cy="21190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pic>
        <p:nvPicPr>
          <p:cNvPr id="2" name="Imagen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4503" y="1670730"/>
            <a:ext cx="1101577" cy="21190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pic>
        <p:nvPicPr>
          <p:cNvPr id="3" name="Imagen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4221" y="1670730"/>
            <a:ext cx="1071350" cy="208241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pic>
        <p:nvPicPr>
          <p:cNvPr id="8" name="Imagen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23712" y="1650100"/>
            <a:ext cx="1093158" cy="211102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pic>
        <p:nvPicPr>
          <p:cNvPr id="9" name="Imagen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44093" y="4664060"/>
            <a:ext cx="1083907" cy="209039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70404" y="4664060"/>
            <a:ext cx="1131703" cy="219394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cxnSp>
        <p:nvCxnSpPr>
          <p:cNvPr id="12" name="Conector recto de flecha 11"/>
          <p:cNvCxnSpPr>
            <a:stCxn id="4" idx="3"/>
            <a:endCxn id="5" idx="1"/>
          </p:cNvCxnSpPr>
          <p:nvPr/>
        </p:nvCxnSpPr>
        <p:spPr>
          <a:xfrm>
            <a:off x="1253067" y="1183710"/>
            <a:ext cx="4681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5" idx="3"/>
            <a:endCxn id="6" idx="1"/>
          </p:cNvCxnSpPr>
          <p:nvPr/>
        </p:nvCxnSpPr>
        <p:spPr>
          <a:xfrm flipV="1">
            <a:off x="2827174" y="1159059"/>
            <a:ext cx="468141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>
            <a:stCxn id="6" idx="3"/>
            <a:endCxn id="7" idx="1"/>
          </p:cNvCxnSpPr>
          <p:nvPr/>
        </p:nvCxnSpPr>
        <p:spPr>
          <a:xfrm>
            <a:off x="4402667" y="1159059"/>
            <a:ext cx="468141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curvado 18"/>
          <p:cNvCxnSpPr>
            <a:stCxn id="7" idx="3"/>
            <a:endCxn id="2" idx="0"/>
          </p:cNvCxnSpPr>
          <p:nvPr/>
        </p:nvCxnSpPr>
        <p:spPr>
          <a:xfrm>
            <a:off x="5962448" y="1183710"/>
            <a:ext cx="702844" cy="48702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/>
          <p:cNvCxnSpPr>
            <a:stCxn id="2" idx="3"/>
            <a:endCxn id="3" idx="1"/>
          </p:cNvCxnSpPr>
          <p:nvPr/>
        </p:nvCxnSpPr>
        <p:spPr>
          <a:xfrm flipV="1">
            <a:off x="7216080" y="2711940"/>
            <a:ext cx="468141" cy="18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>
            <a:stCxn id="3" idx="3"/>
            <a:endCxn id="8" idx="1"/>
          </p:cNvCxnSpPr>
          <p:nvPr/>
        </p:nvCxnSpPr>
        <p:spPr>
          <a:xfrm flipV="1">
            <a:off x="8755571" y="2705611"/>
            <a:ext cx="468141" cy="6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curvado 25"/>
          <p:cNvCxnSpPr>
            <a:endCxn id="9" idx="0"/>
          </p:cNvCxnSpPr>
          <p:nvPr/>
        </p:nvCxnSpPr>
        <p:spPr>
          <a:xfrm rot="10800000" flipV="1">
            <a:off x="7586047" y="3746820"/>
            <a:ext cx="2116060" cy="91723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9" idx="3"/>
            <a:endCxn id="10" idx="1"/>
          </p:cNvCxnSpPr>
          <p:nvPr/>
        </p:nvCxnSpPr>
        <p:spPr>
          <a:xfrm>
            <a:off x="8128000" y="5709257"/>
            <a:ext cx="442404" cy="51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65189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Macintosh PowerPoint</Application>
  <PresentationFormat>Panorámica</PresentationFormat>
  <Paragraphs>0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José Antonio Navarro</dc:creator>
  <cp:lastModifiedBy>José Antonio Navarro</cp:lastModifiedBy>
  <cp:revision>23</cp:revision>
  <dcterms:created xsi:type="dcterms:W3CDTF">2018-02-14T15:14:35Z</dcterms:created>
  <dcterms:modified xsi:type="dcterms:W3CDTF">2018-02-14T15:50:51Z</dcterms:modified>
</cp:coreProperties>
</file>

<file path=docProps/thumbnail.jpeg>
</file>